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charts/chart58.xml" ContentType="application/vnd.openxmlformats-officedocument.drawingml.chart+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charts/chart589.xml" ContentType="application/vnd.openxmlformats-officedocument.drawingml.chart+xml"/>
  <Override PartName="/ppt/charts/chart5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charts/chart598.xml" ContentType="application/vnd.openxmlformats-officedocument.drawingml.chart+xml"/>
  <Override PartName="/ppt/charts/chart59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00.xml" ContentType="application/vnd.openxmlformats-officedocument.drawingml.chart+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charts/chart61.xml" ContentType="application/vnd.openxmlformats-officedocument.drawingml.chart+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charts/chart619.xml" ContentType="application/vnd.openxmlformats-officedocument.drawingml.chart+xml"/>
  <Override PartName="/ppt/charts/chart62.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charts/chart628.xml" ContentType="application/vnd.openxmlformats-officedocument.drawingml.chart+xml"/>
  <Override PartName="/ppt/charts/chart629.xml" ContentType="application/vnd.openxmlformats-officedocument.drawingml.chart+xml"/>
  <Override PartName="/ppt/charts/chart63.xml" ContentType="application/vnd.openxmlformats-officedocument.drawingml.chart+xml"/>
  <Override PartName="/ppt/charts/chart630.xml" ContentType="application/vnd.openxmlformats-officedocument.drawingml.chart+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charts/chart64.xml" ContentType="application/vnd.openxmlformats-officedocument.drawingml.chart+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9"/>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 id="2147475221" r:id="rId53"/>
    <p:sldId id="2147475222" r:id="rId54"/>
    <p:sldId id="2147475223" r:id="rId55"/>
    <p:sldId id="2147475224" r:id="rId56"/>
    <p:sldId id="2147475225" r:id="rId57"/>
    <p:sldId id="2147475226" r:id="rId5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9E394A6C-2D2E-48FF-9AF7-4CFDDB3077F8}">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85" d="100"/>
          <a:sy n="85" d="100"/>
        </p:scale>
        <p:origin x="444" y="84"/>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notesMaster" Target="notesMasters/notesMaster1.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63" Type="http://schemas.openxmlformats.org/officeDocument/2006/relationships/tableStyles" Target="tableStyles.xml"/><Relationship Id="rId64" Type="http://schemas.microsoft.com/office/2015/10/relationships/revisionInfo" Target="revisionInfo.xml"/><Relationship Id="rId65"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0.009944876440793532</c:v>
                </c:pt>
                <c:pt idx="5">
                  <c:v>0.002441524269792252</c:v>
                </c:pt>
                <c:pt idx="8">
                  <c:v>0.009070736088440655</c:v>
                </c:pt>
                <c:pt idx="9">
                  <c:v>0.00667796561030448</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0.006060293469893772</c:v>
                </c:pt>
                <c:pt idx="4">
                  <c:v>0.006767117445120051</c:v>
                </c:pt>
                <c:pt idx="5">
                  <c:v>0.0329103040212457</c:v>
                </c:pt>
                <c:pt idx="6">
                  <c:v>0.005739190773981614</c:v>
                </c:pt>
                <c:pt idx="7">
                  <c:v>0.08068075949911196</c:v>
                </c:pt>
                <c:pt idx="8">
                  <c:v>0.007387633137112374</c:v>
                </c:pt>
                <c:pt idx="9">
                  <c:v>0.008705466914747328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7">
                  <c:v>0.0011448395726764745</c:v>
                </c:pt>
                <c:pt idx="10">
                  <c:v>0.0009528508141660599</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0.0011061428902955416</c:v>
                </c:pt>
                <c:pt idx="3">
                  <c:v>0.009976741179113511</c:v>
                </c:pt>
                <c:pt idx="4">
                  <c:v>0.013412423288703354</c:v>
                </c:pt>
                <c:pt idx="5">
                  <c:v>0.0057758071320460815</c:v>
                </c:pt>
                <c:pt idx="6">
                  <c:v>0.023300029858616653</c:v>
                </c:pt>
                <c:pt idx="7">
                  <c:v>0.06307865711540746</c:v>
                </c:pt>
                <c:pt idx="8">
                  <c:v>0.049129873216025834</c:v>
                </c:pt>
                <c:pt idx="9">
                  <c:v>0.032986249109270054</c:v>
                </c:pt>
                <c:pt idx="10">
                  <c:v>0.05432099791116888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0.003218282918329833</c:v>
                </c:pt>
                <c:pt idx="1">
                  <c:v>0.005250572943842559</c:v>
                </c:pt>
                <c:pt idx="2">
                  <c:v>0.00673595365684046</c:v>
                </c:pt>
                <c:pt idx="3">
                  <c:v>0.040906064982812414</c:v>
                </c:pt>
                <c:pt idx="4">
                  <c:v>0.010250143496001179</c:v>
                </c:pt>
                <c:pt idx="5">
                  <c:v>0.022986128794972006</c:v>
                </c:pt>
                <c:pt idx="6">
                  <c:v>0.10689430476369623</c:v>
                </c:pt>
                <c:pt idx="7">
                  <c:v>0.04885479868940098</c:v>
                </c:pt>
                <c:pt idx="8">
                  <c:v>0.011554750651134886</c:v>
                </c:pt>
                <c:pt idx="10">
                  <c:v>0.0036134385346714933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0.004373416783754474</c:v>
                </c:pt>
                <c:pt idx="1">
                  <c:v>0.03204776445831363</c:v>
                </c:pt>
                <c:pt idx="2">
                  <c:v>0.008405359593863451</c:v>
                </c:pt>
                <c:pt idx="3">
                  <c:v>0.0954400099261946</c:v>
                </c:pt>
                <c:pt idx="4">
                  <c:v>0.029240642403088886</c:v>
                </c:pt>
                <c:pt idx="5">
                  <c:v>0.19941916020036943</c:v>
                </c:pt>
                <c:pt idx="6">
                  <c:v>0.04125013737428249</c:v>
                </c:pt>
                <c:pt idx="7">
                  <c:v>0.09823377550427922</c:v>
                </c:pt>
                <c:pt idx="8">
                  <c:v>0.325267885482307</c:v>
                </c:pt>
                <c:pt idx="9">
                  <c:v>0.11967348660579877</c:v>
                </c:pt>
                <c:pt idx="10">
                  <c:v>0.04641859315961274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0.0010400150779786381</c:v>
                </c:pt>
                <c:pt idx="7">
                  <c:v>0.0046197788596700935</c:v>
                </c:pt>
                <c:pt idx="8">
                  <c:v>0.024178972182512762</c:v>
                </c:pt>
                <c:pt idx="10">
                  <c:v>0.003938320265584007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0.0007133835699403206</c:v>
                </c:pt>
                <c:pt idx="1">
                  <c:v>0.019618191826917</c:v>
                </c:pt>
                <c:pt idx="4">
                  <c:v>0.0007402755160323117</c:v>
                </c:pt>
                <c:pt idx="6">
                  <c:v>0.32972950609608237</c:v>
                </c:pt>
                <c:pt idx="7">
                  <c:v>0.6455594961322716</c:v>
                </c:pt>
                <c:pt idx="10">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0.0007133835699403206</c:v>
                </c:pt>
                <c:pt idx="1">
                  <c:v>0.019618191826917</c:v>
                </c:pt>
                <c:pt idx="4">
                  <c:v>0.0007402755160323117</c:v>
                </c:pt>
                <c:pt idx="6">
                  <c:v>0.32972950609608237</c:v>
                </c:pt>
                <c:pt idx="7">
                  <c:v>0.6455594961322716</c:v>
                </c:pt>
                <c:pt idx="10">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0.47914751728301275</c:v>
                </c:pt>
                <c:pt idx="6">
                  <c:v>0.018221491435368168</c:v>
                </c:pt>
                <c:pt idx="8">
                  <c:v>0.024821357447577318</c:v>
                </c:pt>
                <c:pt idx="9">
                  <c:v>0.44318587347492583</c:v>
                </c:pt>
                <c:pt idx="10">
                  <c:v>0.03191924475174359</c:v>
                </c:pt>
                <c:pt idx="12">
                  <c:v>0.0017177710038123334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0.016155373871998238</c:v>
                </c:pt>
                <c:pt idx="6">
                  <c:v>0.49944007839767784</c:v>
                </c:pt>
                <c:pt idx="8">
                  <c:v>0.031881979303787146</c:v>
                </c:pt>
                <c:pt idx="9">
                  <c:v>0.45125440925969906</c:v>
                </c:pt>
                <c:pt idx="10">
                  <c:v>0.0012662711277150168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0.016155373871998238</c:v>
                </c:pt>
                <c:pt idx="6">
                  <c:v>0.49944007839767784</c:v>
                </c:pt>
                <c:pt idx="8">
                  <c:v>0.031881979303787146</c:v>
                </c:pt>
                <c:pt idx="9">
                  <c:v>0.45125440925969906</c:v>
                </c:pt>
                <c:pt idx="10">
                  <c:v>0.0012662711277150168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0.0072960365324271645</c:v>
                </c:pt>
                <c:pt idx="1">
                  <c:v>0.036114911038373616</c:v>
                </c:pt>
                <c:pt idx="4">
                  <c:v>0.13704769360926553</c:v>
                </c:pt>
                <c:pt idx="5">
                  <c:v>0.0011162341815090673</c:v>
                </c:pt>
                <c:pt idx="6">
                  <c:v>0.26434531785433935</c:v>
                </c:pt>
                <c:pt idx="7">
                  <c:v>0.0033359109177129496</c:v>
                </c:pt>
                <c:pt idx="8">
                  <c:v>0.4005920055997594</c:v>
                </c:pt>
                <c:pt idx="9">
                  <c:v>0.1439714637218623</c:v>
                </c:pt>
                <c:pt idx="10">
                  <c:v>0.00086189692849985</c:v>
                </c:pt>
                <c:pt idx="11">
                  <c:v>0.0052192045553033015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0.013117158676907078</c:v>
                </c:pt>
                <c:pt idx="3">
                  <c:v>0.02583176970894678</c:v>
                </c:pt>
                <c:pt idx="5">
                  <c:v>0.025461508011926873</c:v>
                </c:pt>
                <c:pt idx="7">
                  <c:v>0.0005901691832524719</c:v>
                </c:pt>
                <c:pt idx="8">
                  <c:v>0.04321027012297594</c:v>
                </c:pt>
                <c:pt idx="9">
                  <c:v>0.02405978774033134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0.006968080919904252</c:v>
                </c:pt>
                <c:pt idx="5">
                  <c:v>0.004484730103724654</c:v>
                </c:pt>
                <c:pt idx="8">
                  <c:v>0.011262663151988258</c:v>
                </c:pt>
                <c:pt idx="9">
                  <c:v>0.005793906250158385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0.002433457038408526</c:v>
                </c:pt>
                <c:pt idx="4">
                  <c:v>0.011262131109334302</c:v>
                </c:pt>
                <c:pt idx="6">
                  <c:v>0.05107049616108883</c:v>
                </c:pt>
                <c:pt idx="8">
                  <c:v>0.09062959575206156</c:v>
                </c:pt>
                <c:pt idx="10">
                  <c:v>0.009700391185404543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7">
                  <c:v>0.0005022569588427643</c:v>
                </c:pt>
                <c:pt idx="10">
                  <c:v>0.0008935256471865514</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0.019000943622853032</c:v>
                </c:pt>
                <c:pt idx="5">
                  <c:v>0.024738282958946596</c:v>
                </c:pt>
                <c:pt idx="7">
                  <c:v>0.0017443731277586357</c:v>
                </c:pt>
                <c:pt idx="8">
                  <c:v>0.08257725884833314</c:v>
                </c:pt>
                <c:pt idx="9">
                  <c:v>0.0006769234324741557</c:v>
                </c:pt>
                <c:pt idx="10">
                  <c:v>0.08419272290940216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0.007052300142362965</c:v>
                </c:pt>
                <c:pt idx="1">
                  <c:v>0.019824604767028808</c:v>
                </c:pt>
                <c:pt idx="4">
                  <c:v>0.06420020130790098</c:v>
                </c:pt>
                <c:pt idx="5">
                  <c:v>0.12858780681650162</c:v>
                </c:pt>
                <c:pt idx="6">
                  <c:v>0.0010673871020310734</c:v>
                </c:pt>
                <c:pt idx="8">
                  <c:v>0.054955471620282366</c:v>
                </c:pt>
                <c:pt idx="10">
                  <c:v>0.004104660391636215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0.0072960365324271645</c:v>
                </c:pt>
                <c:pt idx="1">
                  <c:v>0.036114911038373616</c:v>
                </c:pt>
                <c:pt idx="4">
                  <c:v>0.13704769360926553</c:v>
                </c:pt>
                <c:pt idx="5">
                  <c:v>0.0011162341815090673</c:v>
                </c:pt>
                <c:pt idx="6">
                  <c:v>0.26434531785433935</c:v>
                </c:pt>
                <c:pt idx="7">
                  <c:v>0.0033359109177129496</c:v>
                </c:pt>
                <c:pt idx="8">
                  <c:v>0.4005920055997594</c:v>
                </c:pt>
                <c:pt idx="9">
                  <c:v>0.1439714637218623</c:v>
                </c:pt>
                <c:pt idx="10">
                  <c:v>0.00086189692849985</c:v>
                </c:pt>
                <c:pt idx="11">
                  <c:v>0.0052192045553033015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0.0015805335482651196</c:v>
                </c:pt>
                <c:pt idx="8">
                  <c:v>0.03152850167189275</c:v>
                </c:pt>
                <c:pt idx="9">
                  <c:v>0.003411720041095879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0.0018809060429939978</c:v>
                </c:pt>
                <c:pt idx="1">
                  <c:v>0.04854904242544989</c:v>
                </c:pt>
                <c:pt idx="3">
                  <c:v>0.00824377547534882</c:v>
                </c:pt>
                <c:pt idx="4">
                  <c:v>0.0022353924353407596</c:v>
                </c:pt>
                <c:pt idx="5">
                  <c:v>0.47110126521021417</c:v>
                </c:pt>
                <c:pt idx="7">
                  <c:v>0.45221803035632874</c:v>
                </c:pt>
                <c:pt idx="9">
                  <c:v>0.01577158805432364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0.47914751728301275</c:v>
                </c:pt>
                <c:pt idx="6">
                  <c:v>0.018221491435368168</c:v>
                </c:pt>
                <c:pt idx="8">
                  <c:v>0.024821357447577318</c:v>
                </c:pt>
                <c:pt idx="9">
                  <c:v>0.44318587347492583</c:v>
                </c:pt>
                <c:pt idx="10">
                  <c:v>0.03191924475174359</c:v>
                </c:pt>
                <c:pt idx="12">
                  <c:v>0.0017177710038123334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0.0018809060429939978</c:v>
                </c:pt>
                <c:pt idx="1">
                  <c:v>0.04854904242544989</c:v>
                </c:pt>
                <c:pt idx="3">
                  <c:v>0.00824377547534882</c:v>
                </c:pt>
                <c:pt idx="4">
                  <c:v>0.0022353924353407596</c:v>
                </c:pt>
                <c:pt idx="5">
                  <c:v>0.47110126521021417</c:v>
                </c:pt>
                <c:pt idx="7">
                  <c:v>0.45221803035632874</c:v>
                </c:pt>
                <c:pt idx="9">
                  <c:v>0.01577158805432364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0.47914751728301275</c:v>
                </c:pt>
                <c:pt idx="6">
                  <c:v>0.018221491435368168</c:v>
                </c:pt>
                <c:pt idx="8">
                  <c:v>0.024821357447577318</c:v>
                </c:pt>
                <c:pt idx="9">
                  <c:v>0.44318587347492583</c:v>
                </c:pt>
                <c:pt idx="10">
                  <c:v>0.03191924475174359</c:v>
                </c:pt>
                <c:pt idx="12">
                  <c:v>0.0017177710038123334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0.47914751728301275</c:v>
                </c:pt>
                <c:pt idx="6">
                  <c:v>0.018221491435368168</c:v>
                </c:pt>
                <c:pt idx="8">
                  <c:v>0.024821357447577318</c:v>
                </c:pt>
                <c:pt idx="9">
                  <c:v>0.44318587347492583</c:v>
                </c:pt>
                <c:pt idx="10">
                  <c:v>0.03191924475174359</c:v>
                </c:pt>
                <c:pt idx="12">
                  <c:v>0.0017177710038123334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0.0048554906966759345</c:v>
                </c:pt>
                <c:pt idx="1">
                  <c:v>0.028441740379247182</c:v>
                </c:pt>
                <c:pt idx="2">
                  <c:v>0.009761321362807114</c:v>
                </c:pt>
                <c:pt idx="3">
                  <c:v>0.09760051376392251</c:v>
                </c:pt>
                <c:pt idx="4">
                  <c:v>0.030379211598501585</c:v>
                </c:pt>
                <c:pt idx="5">
                  <c:v>0.2117089305351219</c:v>
                </c:pt>
                <c:pt idx="6">
                  <c:v>0.046255803376908426</c:v>
                </c:pt>
                <c:pt idx="7">
                  <c:v>0.09078708800262184</c:v>
                </c:pt>
                <c:pt idx="8">
                  <c:v>0.32083983687169554</c:v>
                </c:pt>
                <c:pt idx="9">
                  <c:v>0.11338747694483581</c:v>
                </c:pt>
                <c:pt idx="10">
                  <c:v>0.04521635337225678</c:v>
                </c:pt>
                <c:pt idx="11">
                  <c:v>0.0007565813878529792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0.0013345484122363226</c:v>
                </c:pt>
                <c:pt idx="2">
                  <c:v>0.011816098297296278</c:v>
                </c:pt>
                <c:pt idx="3">
                  <c:v>0.02157963082934196</c:v>
                </c:pt>
                <c:pt idx="4">
                  <c:v>0.006518595838358173</c:v>
                </c:pt>
                <c:pt idx="6">
                  <c:v>0.018364356282885276</c:v>
                </c:pt>
                <c:pt idx="7">
                  <c:v>0.03580008793101775</c:v>
                </c:pt>
                <c:pt idx="8">
                  <c:v>0.005128412768341157</c:v>
                </c:pt>
                <c:pt idx="9">
                  <c:v>0.0202950667345055</c:v>
                </c:pt>
                <c:pt idx="10">
                  <c:v>0.0008163791342591579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0.011365939873101784</c:v>
                </c:pt>
                <c:pt idx="3">
                  <c:v>0.00672495241358043</c:v>
                </c:pt>
                <c:pt idx="5">
                  <c:v>0.004236687653741004</c:v>
                </c:pt>
                <c:pt idx="8">
                  <c:v>0.008253454852098161</c:v>
                </c:pt>
                <c:pt idx="9">
                  <c:v>0.0016438807853940965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0.004563535271219697</c:v>
                </c:pt>
                <c:pt idx="4">
                  <c:v>0.006193192001547627</c:v>
                </c:pt>
                <c:pt idx="5">
                  <c:v>0.007396713151231947</c:v>
                </c:pt>
                <c:pt idx="6">
                  <c:v>0.03980787215580127</c:v>
                </c:pt>
                <c:pt idx="7">
                  <c:v>0.07417629568910623</c:v>
                </c:pt>
                <c:pt idx="8">
                  <c:v>0.008958013961945132</c:v>
                </c:pt>
                <c:pt idx="9">
                  <c:v>0.0006370178789493389</c:v>
                </c:pt>
                <c:pt idx="10">
                  <c:v>0.008814185477787288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0.0007281634597190107</c:v>
                </c:pt>
                <c:pt idx="1">
                  <c:v>0.0010583702885681786</c:v>
                </c:pt>
                <c:pt idx="2">
                  <c:v>0.0008278998733223463</c:v>
                </c:pt>
                <c:pt idx="3">
                  <c:v>0.01423393606681213</c:v>
                </c:pt>
                <c:pt idx="4">
                  <c:v>0.00932671567732331</c:v>
                </c:pt>
                <c:pt idx="5">
                  <c:v>0.006528811543850185</c:v>
                </c:pt>
                <c:pt idx="6">
                  <c:v>0.020687679800231642</c:v>
                </c:pt>
                <c:pt idx="7">
                  <c:v>0.033762439731079376</c:v>
                </c:pt>
                <c:pt idx="8">
                  <c:v>0.05770096108521633</c:v>
                </c:pt>
                <c:pt idx="9">
                  <c:v>0.05831023697765184</c:v>
                </c:pt>
                <c:pt idx="10">
                  <c:v>0.035460450128634115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0.004082558549065892</c:v>
                </c:pt>
                <c:pt idx="1">
                  <c:v>0.007357605389945055</c:v>
                </c:pt>
                <c:pt idx="2">
                  <c:v>0.010864759231145675</c:v>
                </c:pt>
                <c:pt idx="3">
                  <c:v>0.04570673291309584</c:v>
                </c:pt>
                <c:pt idx="4">
                  <c:v>0.012328658904069463</c:v>
                </c:pt>
                <c:pt idx="5">
                  <c:v>0.023016156105463374</c:v>
                </c:pt>
                <c:pt idx="6">
                  <c:v>0.10743489470807492</c:v>
                </c:pt>
                <c:pt idx="7">
                  <c:v>0.04480017672488028</c:v>
                </c:pt>
                <c:pt idx="8">
                  <c:v>0.010921949162797437</c:v>
                </c:pt>
                <c:pt idx="10">
                  <c:v>0.002622334998495431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0.0048554906966759345</c:v>
                </c:pt>
                <c:pt idx="1">
                  <c:v>0.028441740379247182</c:v>
                </c:pt>
                <c:pt idx="2">
                  <c:v>0.009761321362807114</c:v>
                </c:pt>
                <c:pt idx="3">
                  <c:v>0.09760051376392251</c:v>
                </c:pt>
                <c:pt idx="4">
                  <c:v>0.030379211598501585</c:v>
                </c:pt>
                <c:pt idx="5">
                  <c:v>0.2117089305351219</c:v>
                </c:pt>
                <c:pt idx="6">
                  <c:v>0.046255803376908426</c:v>
                </c:pt>
                <c:pt idx="7">
                  <c:v>0.09078708800262184</c:v>
                </c:pt>
                <c:pt idx="8">
                  <c:v>0.32083983687169554</c:v>
                </c:pt>
                <c:pt idx="9">
                  <c:v>0.11338747694483581</c:v>
                </c:pt>
                <c:pt idx="10">
                  <c:v>0.04521635337225678</c:v>
                </c:pt>
                <c:pt idx="11">
                  <c:v>0.0007565813878529792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0.001138497638023591</c:v>
                </c:pt>
                <c:pt idx="7">
                  <c:v>0.00689183183589399</c:v>
                </c:pt>
                <c:pt idx="8">
                  <c:v>0.026214254166744982</c:v>
                </c:pt>
                <c:pt idx="10">
                  <c:v>0.0024818959077064274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0.0048554906966759345</c:v>
                </c:pt>
                <c:pt idx="1">
                  <c:v>0.028441740379247182</c:v>
                </c:pt>
                <c:pt idx="2">
                  <c:v>0.009761321362807114</c:v>
                </c:pt>
                <c:pt idx="3">
                  <c:v>0.09760051376392251</c:v>
                </c:pt>
                <c:pt idx="4">
                  <c:v>0.030379211598501585</c:v>
                </c:pt>
                <c:pt idx="5">
                  <c:v>0.2117089305351219</c:v>
                </c:pt>
                <c:pt idx="6">
                  <c:v>0.046255803376908426</c:v>
                </c:pt>
                <c:pt idx="7">
                  <c:v>0.09078708800262184</c:v>
                </c:pt>
                <c:pt idx="8">
                  <c:v>0.32083983687169554</c:v>
                </c:pt>
                <c:pt idx="9">
                  <c:v>0.11338747694483581</c:v>
                </c:pt>
                <c:pt idx="10">
                  <c:v>0.04521635337225678</c:v>
                </c:pt>
                <c:pt idx="11">
                  <c:v>0.0007565813878529792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0.0013150243301704233</c:v>
                </c:pt>
                <c:pt idx="1">
                  <c:v>0.03196125829072428</c:v>
                </c:pt>
                <c:pt idx="3">
                  <c:v>0.002073048452954874</c:v>
                </c:pt>
                <c:pt idx="4">
                  <c:v>0.0023475277936841057</c:v>
                </c:pt>
                <c:pt idx="5">
                  <c:v>0.3816274858616097</c:v>
                </c:pt>
                <c:pt idx="7">
                  <c:v>0.5662985597683995</c:v>
                </c:pt>
                <c:pt idx="9">
                  <c:v>0.0143770955024571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0.0013345484122363226</c:v>
                </c:pt>
                <c:pt idx="2">
                  <c:v>0.011816098297296278</c:v>
                </c:pt>
                <c:pt idx="3">
                  <c:v>0.02157963082934196</c:v>
                </c:pt>
                <c:pt idx="4">
                  <c:v>0.006518595838358173</c:v>
                </c:pt>
                <c:pt idx="6">
                  <c:v>0.018364356282885276</c:v>
                </c:pt>
                <c:pt idx="7">
                  <c:v>0.03580008793101775</c:v>
                </c:pt>
                <c:pt idx="8">
                  <c:v>0.005128412768341157</c:v>
                </c:pt>
                <c:pt idx="9">
                  <c:v>0.0202950667345055</c:v>
                </c:pt>
                <c:pt idx="10">
                  <c:v>0.0008163791342591579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0.0013150243301704233</c:v>
                </c:pt>
                <c:pt idx="1">
                  <c:v>0.03196125829072428</c:v>
                </c:pt>
                <c:pt idx="3">
                  <c:v>0.002073048452954874</c:v>
                </c:pt>
                <c:pt idx="4">
                  <c:v>0.0023475277936841057</c:v>
                </c:pt>
                <c:pt idx="5">
                  <c:v>0.3816274858616097</c:v>
                </c:pt>
                <c:pt idx="7">
                  <c:v>0.5662985597683995</c:v>
                </c:pt>
                <c:pt idx="9">
                  <c:v>0.0143770955024571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4">
                  <c:v>0.006382732248426071</c:v>
                </c:pt>
                <c:pt idx="6">
                  <c:v>0.0029900386807783577</c:v>
                </c:pt>
                <c:pt idx="7">
                  <c:v>0.010388925611609102</c:v>
                </c:pt>
                <c:pt idx="9">
                  <c:v>0.004831307483103874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0.004563535271219697</c:v>
                </c:pt>
                <c:pt idx="4">
                  <c:v>0.006193192001547627</c:v>
                </c:pt>
                <c:pt idx="5">
                  <c:v>0.007396713151231947</c:v>
                </c:pt>
                <c:pt idx="6">
                  <c:v>0.03980787215580127</c:v>
                </c:pt>
                <c:pt idx="7">
                  <c:v>0.07417629568910623</c:v>
                </c:pt>
                <c:pt idx="8">
                  <c:v>0.008958013961945132</c:v>
                </c:pt>
                <c:pt idx="9">
                  <c:v>0.0006370178789493389</c:v>
                </c:pt>
                <c:pt idx="10">
                  <c:v>0.008814185477787288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0.4694532498537673</c:v>
                </c:pt>
                <c:pt idx="6">
                  <c:v>0.017951669769388317</c:v>
                </c:pt>
                <c:pt idx="8">
                  <c:v>0.019052357072915773</c:v>
                </c:pt>
                <c:pt idx="9">
                  <c:v>0.03406943844743591</c:v>
                </c:pt>
                <c:pt idx="10">
                  <c:v>0.4520035222614576</c:v>
                </c:pt>
                <c:pt idx="11">
                  <c:v>0.007452714721268428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7">
                  <c:v>0.0006580831118990668</c:v>
                </c:pt>
                <c:pt idx="10">
                  <c:v>0.000657791652899912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0.4694532498537673</c:v>
                </c:pt>
                <c:pt idx="6">
                  <c:v>0.017951669769388317</c:v>
                </c:pt>
                <c:pt idx="8">
                  <c:v>0.019052357072915773</c:v>
                </c:pt>
                <c:pt idx="9">
                  <c:v>0.03406943844743591</c:v>
                </c:pt>
                <c:pt idx="10">
                  <c:v>0.4520035222614576</c:v>
                </c:pt>
                <c:pt idx="11">
                  <c:v>0.007452714721268428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0.0007281634597190107</c:v>
                </c:pt>
                <c:pt idx="1">
                  <c:v>0.0010583702885681786</c:v>
                </c:pt>
                <c:pt idx="2">
                  <c:v>0.0008278998733223463</c:v>
                </c:pt>
                <c:pt idx="3">
                  <c:v>0.01423393606681213</c:v>
                </c:pt>
                <c:pt idx="4">
                  <c:v>0.00932671567732331</c:v>
                </c:pt>
                <c:pt idx="5">
                  <c:v>0.006528811543850185</c:v>
                </c:pt>
                <c:pt idx="6">
                  <c:v>0.020687679800231642</c:v>
                </c:pt>
                <c:pt idx="7">
                  <c:v>0.033762439731079376</c:v>
                </c:pt>
                <c:pt idx="8">
                  <c:v>0.05770096108521633</c:v>
                </c:pt>
                <c:pt idx="9">
                  <c:v>0.05831023697765184</c:v>
                </c:pt>
                <c:pt idx="10">
                  <c:v>0.035460450128634115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0.004373416783754474</c:v>
                </c:pt>
                <c:pt idx="1">
                  <c:v>0.03204776445831363</c:v>
                </c:pt>
                <c:pt idx="2">
                  <c:v>0.008405359593863451</c:v>
                </c:pt>
                <c:pt idx="3">
                  <c:v>0.0954400099261946</c:v>
                </c:pt>
                <c:pt idx="4">
                  <c:v>0.029240642403088886</c:v>
                </c:pt>
                <c:pt idx="5">
                  <c:v>0.19941916020036943</c:v>
                </c:pt>
                <c:pt idx="6">
                  <c:v>0.04125013737428249</c:v>
                </c:pt>
                <c:pt idx="7">
                  <c:v>0.09823377550427922</c:v>
                </c:pt>
                <c:pt idx="8">
                  <c:v>0.325267885482307</c:v>
                </c:pt>
                <c:pt idx="9">
                  <c:v>0.11967348660579877</c:v>
                </c:pt>
                <c:pt idx="10">
                  <c:v>0.04641859315961274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0.01857112540059825</c:v>
                </c:pt>
                <c:pt idx="2">
                  <c:v>0.0029665530756587985</c:v>
                </c:pt>
                <c:pt idx="3">
                  <c:v>0.004164634375316107</c:v>
                </c:pt>
                <c:pt idx="4">
                  <c:v>0.02327368924263766</c:v>
                </c:pt>
                <c:pt idx="5">
                  <c:v>0.0007047277503417893</c:v>
                </c:pt>
                <c:pt idx="6">
                  <c:v>0.015428665665937917</c:v>
                </c:pt>
                <c:pt idx="7">
                  <c:v>0.0032936277599112814</c:v>
                </c:pt>
                <c:pt idx="8">
                  <c:v>0.030370593743905612</c:v>
                </c:pt>
                <c:pt idx="9">
                  <c:v>0.025860799113257123</c:v>
                </c:pt>
                <c:pt idx="10">
                  <c:v>0.0016430003937245652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0.017543291482773286</c:v>
                </c:pt>
                <c:pt idx="3">
                  <c:v>0.008665182825658672</c:v>
                </c:pt>
                <c:pt idx="5">
                  <c:v>0.001076612885380411</c:v>
                </c:pt>
                <c:pt idx="8">
                  <c:v>0.010776193913363263</c:v>
                </c:pt>
                <c:pt idx="9">
                  <c:v>0.0022795160322909794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0.006060293469893772</c:v>
                </c:pt>
                <c:pt idx="4">
                  <c:v>0.006767117445120051</c:v>
                </c:pt>
                <c:pt idx="5">
                  <c:v>0.0329103040212457</c:v>
                </c:pt>
                <c:pt idx="6">
                  <c:v>0.005739190773981614</c:v>
                </c:pt>
                <c:pt idx="7">
                  <c:v>0.08068075949911196</c:v>
                </c:pt>
                <c:pt idx="8">
                  <c:v>0.007387633137112374</c:v>
                </c:pt>
                <c:pt idx="9">
                  <c:v>0.008705466914747328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0.0011061428902955416</c:v>
                </c:pt>
                <c:pt idx="3">
                  <c:v>0.009976741179113511</c:v>
                </c:pt>
                <c:pt idx="4">
                  <c:v>0.013412423288703354</c:v>
                </c:pt>
                <c:pt idx="5">
                  <c:v>0.0057758071320460815</c:v>
                </c:pt>
                <c:pt idx="6">
                  <c:v>0.023300029858616653</c:v>
                </c:pt>
                <c:pt idx="7">
                  <c:v>0.06307865711540746</c:v>
                </c:pt>
                <c:pt idx="8">
                  <c:v>0.049129873216025834</c:v>
                </c:pt>
                <c:pt idx="9">
                  <c:v>0.032986249109270054</c:v>
                </c:pt>
                <c:pt idx="10">
                  <c:v>0.05432099791116888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0.003218282918329833</c:v>
                </c:pt>
                <c:pt idx="1">
                  <c:v>0.005250572943842559</c:v>
                </c:pt>
                <c:pt idx="2">
                  <c:v>0.00673595365684046</c:v>
                </c:pt>
                <c:pt idx="3">
                  <c:v>0.040906064982812414</c:v>
                </c:pt>
                <c:pt idx="4">
                  <c:v>0.010250143496001179</c:v>
                </c:pt>
                <c:pt idx="5">
                  <c:v>0.022986128794972006</c:v>
                </c:pt>
                <c:pt idx="6">
                  <c:v>0.10689430476369623</c:v>
                </c:pt>
                <c:pt idx="7">
                  <c:v>0.04885479868940098</c:v>
                </c:pt>
                <c:pt idx="8">
                  <c:v>0.011554750651134886</c:v>
                </c:pt>
                <c:pt idx="10">
                  <c:v>0.0036134385346714933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0.004373416783754474</c:v>
                </c:pt>
                <c:pt idx="1">
                  <c:v>0.03204776445831363</c:v>
                </c:pt>
                <c:pt idx="2">
                  <c:v>0.008405359593863451</c:v>
                </c:pt>
                <c:pt idx="3">
                  <c:v>0.0954400099261946</c:v>
                </c:pt>
                <c:pt idx="4">
                  <c:v>0.029240642403088886</c:v>
                </c:pt>
                <c:pt idx="5">
                  <c:v>0.19941916020036943</c:v>
                </c:pt>
                <c:pt idx="6">
                  <c:v>0.04125013737428249</c:v>
                </c:pt>
                <c:pt idx="7">
                  <c:v>0.09823377550427922</c:v>
                </c:pt>
                <c:pt idx="8">
                  <c:v>0.325267885482307</c:v>
                </c:pt>
                <c:pt idx="9">
                  <c:v>0.11967348660579877</c:v>
                </c:pt>
                <c:pt idx="10">
                  <c:v>0.04641859315961274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0.0010400150779786381</c:v>
                </c:pt>
                <c:pt idx="7">
                  <c:v>0.0046197788596700935</c:v>
                </c:pt>
                <c:pt idx="8">
                  <c:v>0.024178972182512762</c:v>
                </c:pt>
                <c:pt idx="10">
                  <c:v>0.003938320265584007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0.004082558549065892</c:v>
                </c:pt>
                <c:pt idx="1">
                  <c:v>0.007357605389945055</c:v>
                </c:pt>
                <c:pt idx="2">
                  <c:v>0.010864759231145675</c:v>
                </c:pt>
                <c:pt idx="3">
                  <c:v>0.04570673291309584</c:v>
                </c:pt>
                <c:pt idx="4">
                  <c:v>0.012328658904069463</c:v>
                </c:pt>
                <c:pt idx="5">
                  <c:v>0.023016156105463374</c:v>
                </c:pt>
                <c:pt idx="6">
                  <c:v>0.10743489470807492</c:v>
                </c:pt>
                <c:pt idx="7">
                  <c:v>0.04480017672488028</c:v>
                </c:pt>
                <c:pt idx="8">
                  <c:v>0.010921949162797437</c:v>
                </c:pt>
                <c:pt idx="10">
                  <c:v>0.002622334998495431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0.0007133835699403206</c:v>
                </c:pt>
                <c:pt idx="1">
                  <c:v>0.019618191826917</c:v>
                </c:pt>
                <c:pt idx="4">
                  <c:v>0.0007402755160323117</c:v>
                </c:pt>
                <c:pt idx="6">
                  <c:v>0.32972950609608237</c:v>
                </c:pt>
                <c:pt idx="7">
                  <c:v>0.6455594961322716</c:v>
                </c:pt>
                <c:pt idx="10">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0.0007133835699403206</c:v>
                </c:pt>
                <c:pt idx="1">
                  <c:v>0.019618191826917</c:v>
                </c:pt>
                <c:pt idx="4">
                  <c:v>0.0007402755160323117</c:v>
                </c:pt>
                <c:pt idx="6">
                  <c:v>0.32972950609608237</c:v>
                </c:pt>
                <c:pt idx="7">
                  <c:v>0.6455594961322716</c:v>
                </c:pt>
                <c:pt idx="10">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0.016155373871998238</c:v>
                </c:pt>
                <c:pt idx="6">
                  <c:v>0.49944007839767784</c:v>
                </c:pt>
                <c:pt idx="8">
                  <c:v>0.031881979303787146</c:v>
                </c:pt>
                <c:pt idx="9">
                  <c:v>0.45125440925969906</c:v>
                </c:pt>
                <c:pt idx="10">
                  <c:v>0.0012662711277150168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0.016155373871998238</c:v>
                </c:pt>
                <c:pt idx="6">
                  <c:v>0.49944007839767784</c:v>
                </c:pt>
                <c:pt idx="8">
                  <c:v>0.031881979303787146</c:v>
                </c:pt>
                <c:pt idx="9">
                  <c:v>0.45125440925969906</c:v>
                </c:pt>
                <c:pt idx="10">
                  <c:v>0.0012662711277150168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0.0048554906966759345</c:v>
                </c:pt>
                <c:pt idx="1">
                  <c:v>0.028441740379247182</c:v>
                </c:pt>
                <c:pt idx="2">
                  <c:v>0.009761321362807114</c:v>
                </c:pt>
                <c:pt idx="3">
                  <c:v>0.09760051376392251</c:v>
                </c:pt>
                <c:pt idx="4">
                  <c:v>0.030379211598501585</c:v>
                </c:pt>
                <c:pt idx="5">
                  <c:v>0.2117089305351219</c:v>
                </c:pt>
                <c:pt idx="6">
                  <c:v>0.046255803376908426</c:v>
                </c:pt>
                <c:pt idx="7">
                  <c:v>0.09078708800262184</c:v>
                </c:pt>
                <c:pt idx="8">
                  <c:v>0.32083983687169554</c:v>
                </c:pt>
                <c:pt idx="9">
                  <c:v>0.11338747694483581</c:v>
                </c:pt>
                <c:pt idx="10">
                  <c:v>0.04521635337225678</c:v>
                </c:pt>
                <c:pt idx="11">
                  <c:v>0.0007565813878529792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0.0072960365324271645</c:v>
                </c:pt>
                <c:pt idx="1">
                  <c:v>0.036114911038373616</c:v>
                </c:pt>
                <c:pt idx="4">
                  <c:v>0.13704769360926553</c:v>
                </c:pt>
                <c:pt idx="5">
                  <c:v>0.0011162341815090673</c:v>
                </c:pt>
                <c:pt idx="6">
                  <c:v>0.26434531785433935</c:v>
                </c:pt>
                <c:pt idx="7">
                  <c:v>0.0033359109177129496</c:v>
                </c:pt>
                <c:pt idx="8">
                  <c:v>0.4005920055997594</c:v>
                </c:pt>
                <c:pt idx="9">
                  <c:v>0.1439714637218623</c:v>
                </c:pt>
                <c:pt idx="10">
                  <c:v>0.00086189692849985</c:v>
                </c:pt>
                <c:pt idx="11">
                  <c:v>0.0052192045553033015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0.013117158676907078</c:v>
                </c:pt>
                <c:pt idx="3">
                  <c:v>0.02583176970894678</c:v>
                </c:pt>
                <c:pt idx="5">
                  <c:v>0.025461508011926873</c:v>
                </c:pt>
                <c:pt idx="7">
                  <c:v>0.0005901691832524719</c:v>
                </c:pt>
                <c:pt idx="8">
                  <c:v>0.04321027012297594</c:v>
                </c:pt>
                <c:pt idx="9">
                  <c:v>0.02405978774033134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0.013117158676907078</c:v>
                </c:pt>
                <c:pt idx="3">
                  <c:v>0.008544938853233212</c:v>
                </c:pt>
                <c:pt idx="5">
                  <c:v>0.0036803737621203944</c:v>
                </c:pt>
                <c:pt idx="8">
                  <c:v>0.01307984440436927</c:v>
                </c:pt>
                <c:pt idx="9">
                  <c:v>0.0007976119185496874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0.002433457038408526</c:v>
                </c:pt>
                <c:pt idx="4">
                  <c:v>0.011262131109334302</c:v>
                </c:pt>
                <c:pt idx="6">
                  <c:v>0.05107049616108883</c:v>
                </c:pt>
                <c:pt idx="8">
                  <c:v>0.09062959575206156</c:v>
                </c:pt>
                <c:pt idx="10">
                  <c:v>0.009700391185404543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0.001138497638023591</c:v>
                </c:pt>
                <c:pt idx="7">
                  <c:v>0.00689183183589399</c:v>
                </c:pt>
                <c:pt idx="8">
                  <c:v>0.026214254166744982</c:v>
                </c:pt>
                <c:pt idx="10">
                  <c:v>0.0024818959077064274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0.019000943622853032</c:v>
                </c:pt>
                <c:pt idx="5">
                  <c:v>0.024738282958946596</c:v>
                </c:pt>
                <c:pt idx="7">
                  <c:v>0.0017443731277586357</c:v>
                </c:pt>
                <c:pt idx="8">
                  <c:v>0.08257725884833314</c:v>
                </c:pt>
                <c:pt idx="9">
                  <c:v>0.0006769234324741557</c:v>
                </c:pt>
                <c:pt idx="10">
                  <c:v>0.08419272290940216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0.007052300142362965</c:v>
                </c:pt>
                <c:pt idx="1">
                  <c:v>0.019824604767028808</c:v>
                </c:pt>
                <c:pt idx="4">
                  <c:v>0.06420020130790098</c:v>
                </c:pt>
                <c:pt idx="5">
                  <c:v>0.12858780681650162</c:v>
                </c:pt>
                <c:pt idx="6">
                  <c:v>0.0010673871020310734</c:v>
                </c:pt>
                <c:pt idx="8">
                  <c:v>0.054955471620282366</c:v>
                </c:pt>
                <c:pt idx="10">
                  <c:v>0.004104660391636215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0.0072960365324271645</c:v>
                </c:pt>
                <c:pt idx="1">
                  <c:v>0.036114911038373616</c:v>
                </c:pt>
                <c:pt idx="4">
                  <c:v>0.13704769360926553</c:v>
                </c:pt>
                <c:pt idx="5">
                  <c:v>0.0011162341815090673</c:v>
                </c:pt>
                <c:pt idx="6">
                  <c:v>0.26434531785433935</c:v>
                </c:pt>
                <c:pt idx="7">
                  <c:v>0.0033359109177129496</c:v>
                </c:pt>
                <c:pt idx="8">
                  <c:v>0.4005920055997594</c:v>
                </c:pt>
                <c:pt idx="9">
                  <c:v>0.1439714637218623</c:v>
                </c:pt>
                <c:pt idx="10">
                  <c:v>0.00086189692849985</c:v>
                </c:pt>
                <c:pt idx="11">
                  <c:v>0.0052192045553033015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0.0015805335482651196</c:v>
                </c:pt>
                <c:pt idx="8">
                  <c:v>0.03152850167189275</c:v>
                </c:pt>
                <c:pt idx="9">
                  <c:v>0.003411720041095879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0.0018809060429939978</c:v>
                </c:pt>
                <c:pt idx="1">
                  <c:v>0.04854904242544989</c:v>
                </c:pt>
                <c:pt idx="3">
                  <c:v>0.00824377547534882</c:v>
                </c:pt>
                <c:pt idx="4">
                  <c:v>0.0022353924353407596</c:v>
                </c:pt>
                <c:pt idx="5">
                  <c:v>0.47110126521021417</c:v>
                </c:pt>
                <c:pt idx="7">
                  <c:v>0.45221803035632874</c:v>
                </c:pt>
                <c:pt idx="9">
                  <c:v>0.01577158805432364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0.0018809060429939978</c:v>
                </c:pt>
                <c:pt idx="1">
                  <c:v>0.04854904242544989</c:v>
                </c:pt>
                <c:pt idx="3">
                  <c:v>0.00824377547534882</c:v>
                </c:pt>
                <c:pt idx="4">
                  <c:v>0.0022353924353407596</c:v>
                </c:pt>
                <c:pt idx="5">
                  <c:v>0.47110126521021417</c:v>
                </c:pt>
                <c:pt idx="7">
                  <c:v>0.45221803035632874</c:v>
                </c:pt>
                <c:pt idx="9">
                  <c:v>0.01577158805432364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0.47914751728301275</c:v>
                </c:pt>
                <c:pt idx="6">
                  <c:v>0.018221491435368168</c:v>
                </c:pt>
                <c:pt idx="8">
                  <c:v>0.024821357447577318</c:v>
                </c:pt>
                <c:pt idx="9">
                  <c:v>0.44318587347492583</c:v>
                </c:pt>
                <c:pt idx="10">
                  <c:v>0.03191924475174359</c:v>
                </c:pt>
                <c:pt idx="12">
                  <c:v>0.0017177710038123334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0.47914751728301275</c:v>
                </c:pt>
                <c:pt idx="6">
                  <c:v>0.018221491435368168</c:v>
                </c:pt>
                <c:pt idx="8">
                  <c:v>0.024821357447577318</c:v>
                </c:pt>
                <c:pt idx="9">
                  <c:v>0.44318587347492583</c:v>
                </c:pt>
                <c:pt idx="10">
                  <c:v>0.03191924475174359</c:v>
                </c:pt>
                <c:pt idx="12">
                  <c:v>0.0017177710038123334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0.0048554906966759345</c:v>
                </c:pt>
                <c:pt idx="1">
                  <c:v>0.028441740379247182</c:v>
                </c:pt>
                <c:pt idx="2">
                  <c:v>0.009761321362807114</c:v>
                </c:pt>
                <c:pt idx="3">
                  <c:v>0.09760051376392251</c:v>
                </c:pt>
                <c:pt idx="4">
                  <c:v>0.030379211598501585</c:v>
                </c:pt>
                <c:pt idx="5">
                  <c:v>0.2117089305351219</c:v>
                </c:pt>
                <c:pt idx="6">
                  <c:v>0.046255803376908426</c:v>
                </c:pt>
                <c:pt idx="7">
                  <c:v>0.09078708800262184</c:v>
                </c:pt>
                <c:pt idx="8">
                  <c:v>0.32083983687169554</c:v>
                </c:pt>
                <c:pt idx="9">
                  <c:v>0.11338747694483581</c:v>
                </c:pt>
                <c:pt idx="10">
                  <c:v>0.04521635337225678</c:v>
                </c:pt>
                <c:pt idx="11">
                  <c:v>0.0007565813878529792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0.0013345484122363226</c:v>
                </c:pt>
                <c:pt idx="2">
                  <c:v>0.011816098297296278</c:v>
                </c:pt>
                <c:pt idx="3">
                  <c:v>0.02157963082934196</c:v>
                </c:pt>
                <c:pt idx="4">
                  <c:v>0.006518595838358173</c:v>
                </c:pt>
                <c:pt idx="6">
                  <c:v>0.018364356282885276</c:v>
                </c:pt>
                <c:pt idx="7">
                  <c:v>0.03580008793101775</c:v>
                </c:pt>
                <c:pt idx="8">
                  <c:v>0.005128412768341157</c:v>
                </c:pt>
                <c:pt idx="9">
                  <c:v>0.0202950667345055</c:v>
                </c:pt>
                <c:pt idx="10">
                  <c:v>0.0008163791342591579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0.004563535271219697</c:v>
                </c:pt>
                <c:pt idx="4">
                  <c:v>0.006193192001547627</c:v>
                </c:pt>
                <c:pt idx="5">
                  <c:v>0.007396713151231947</c:v>
                </c:pt>
                <c:pt idx="6">
                  <c:v>0.03980787215580127</c:v>
                </c:pt>
                <c:pt idx="7">
                  <c:v>0.07417629568910623</c:v>
                </c:pt>
                <c:pt idx="8">
                  <c:v>0.008958013961945132</c:v>
                </c:pt>
                <c:pt idx="9">
                  <c:v>0.0006370178789493389</c:v>
                </c:pt>
                <c:pt idx="10">
                  <c:v>0.008814185477787288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0.00302759702440282</c:v>
                </c:pt>
                <c:pt idx="8">
                  <c:v>0.010300165534904381</c:v>
                </c:pt>
                <c:pt idx="9">
                  <c:v>0.0024149558391494013</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0.0007281634597190107</c:v>
                </c:pt>
                <c:pt idx="1">
                  <c:v>0.0010583702885681786</c:v>
                </c:pt>
                <c:pt idx="2">
                  <c:v>0.0008278998733223463</c:v>
                </c:pt>
                <c:pt idx="3">
                  <c:v>0.01423393606681213</c:v>
                </c:pt>
                <c:pt idx="4">
                  <c:v>0.00932671567732331</c:v>
                </c:pt>
                <c:pt idx="5">
                  <c:v>0.006528811543850185</c:v>
                </c:pt>
                <c:pt idx="6">
                  <c:v>0.020687679800231642</c:v>
                </c:pt>
                <c:pt idx="7">
                  <c:v>0.033762439731079376</c:v>
                </c:pt>
                <c:pt idx="8">
                  <c:v>0.05770096108521633</c:v>
                </c:pt>
                <c:pt idx="9">
                  <c:v>0.05831023697765184</c:v>
                </c:pt>
                <c:pt idx="10">
                  <c:v>0.035460450128634115</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9">
                  <c:v>0.0026047589397001896</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0.004082558549065892</c:v>
                </c:pt>
                <c:pt idx="1">
                  <c:v>0.007357605389945055</c:v>
                </c:pt>
                <c:pt idx="2">
                  <c:v>0.010864759231145675</c:v>
                </c:pt>
                <c:pt idx="3">
                  <c:v>0.04570673291309584</c:v>
                </c:pt>
                <c:pt idx="4">
                  <c:v>0.012328658904069463</c:v>
                </c:pt>
                <c:pt idx="5">
                  <c:v>0.023016156105463374</c:v>
                </c:pt>
                <c:pt idx="6">
                  <c:v>0.10743489470807492</c:v>
                </c:pt>
                <c:pt idx="7">
                  <c:v>0.04480017672488028</c:v>
                </c:pt>
                <c:pt idx="8">
                  <c:v>0.010921949162797437</c:v>
                </c:pt>
                <c:pt idx="10">
                  <c:v>0.002622334998495431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0.0048554906966759345</c:v>
                </c:pt>
                <c:pt idx="1">
                  <c:v>0.028441740379247182</c:v>
                </c:pt>
                <c:pt idx="2">
                  <c:v>0.009761321362807114</c:v>
                </c:pt>
                <c:pt idx="3">
                  <c:v>0.09760051376392251</c:v>
                </c:pt>
                <c:pt idx="4">
                  <c:v>0.030379211598501585</c:v>
                </c:pt>
                <c:pt idx="5">
                  <c:v>0.2117089305351219</c:v>
                </c:pt>
                <c:pt idx="6">
                  <c:v>0.046255803376908426</c:v>
                </c:pt>
                <c:pt idx="7">
                  <c:v>0.09078708800262184</c:v>
                </c:pt>
                <c:pt idx="8">
                  <c:v>0.32083983687169554</c:v>
                </c:pt>
                <c:pt idx="9">
                  <c:v>0.11338747694483581</c:v>
                </c:pt>
                <c:pt idx="10">
                  <c:v>0.04521635337225678</c:v>
                </c:pt>
                <c:pt idx="11">
                  <c:v>0.0007565813878529792</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0.001138497638023591</c:v>
                </c:pt>
                <c:pt idx="7">
                  <c:v>0.00689183183589399</c:v>
                </c:pt>
                <c:pt idx="8">
                  <c:v>0.026214254166744982</c:v>
                </c:pt>
                <c:pt idx="10">
                  <c:v>0.0024818959077064274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0.002205148155128807</c:v>
                </c:pt>
                <c:pt idx="4">
                  <c:v>0.009706756589296888</c:v>
                </c:pt>
                <c:pt idx="5">
                  <c:v>0.02427562995010521</c:v>
                </c:pt>
                <c:pt idx="6">
                  <c:v>0.009044520074040469</c:v>
                </c:pt>
                <c:pt idx="7">
                  <c:v>0.025079115514853072</c:v>
                </c:pt>
                <c:pt idx="8">
                  <c:v>0.08214806127472997</c:v>
                </c:pt>
                <c:pt idx="9">
                  <c:v>0.020863756848689317</c:v>
                </c:pt>
                <c:pt idx="10">
                  <c:v>0.007871201869930844</c:v>
                </c:pt>
                <c:pt idx="12">
                  <c:v>0.0007138499848517114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0.0013150243301704233</c:v>
                </c:pt>
                <c:pt idx="1">
                  <c:v>0.03196125829072428</c:v>
                </c:pt>
                <c:pt idx="3">
                  <c:v>0.002073048452954874</c:v>
                </c:pt>
                <c:pt idx="4">
                  <c:v>0.0023475277936841057</c:v>
                </c:pt>
                <c:pt idx="5">
                  <c:v>0.3816274858616097</c:v>
                </c:pt>
                <c:pt idx="7">
                  <c:v>0.5662985597683995</c:v>
                </c:pt>
                <c:pt idx="9">
                  <c:v>0.0143770955024571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0.0013150243301704233</c:v>
                </c:pt>
                <c:pt idx="1">
                  <c:v>0.03196125829072428</c:v>
                </c:pt>
                <c:pt idx="3">
                  <c:v>0.002073048452954874</c:v>
                </c:pt>
                <c:pt idx="4">
                  <c:v>0.0023475277936841057</c:v>
                </c:pt>
                <c:pt idx="5">
                  <c:v>0.3816274858616097</c:v>
                </c:pt>
                <c:pt idx="7">
                  <c:v>0.5662985597683995</c:v>
                </c:pt>
                <c:pt idx="9">
                  <c:v>0.0143770955024571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0.0013150243301704233</c:v>
                </c:pt>
                <c:pt idx="1">
                  <c:v>0.03196125829072428</c:v>
                </c:pt>
                <c:pt idx="3">
                  <c:v>0.002073048452954874</c:v>
                </c:pt>
                <c:pt idx="4">
                  <c:v>0.0023475277936841057</c:v>
                </c:pt>
                <c:pt idx="5">
                  <c:v>0.3816274858616097</c:v>
                </c:pt>
                <c:pt idx="7">
                  <c:v>0.5662985597683995</c:v>
                </c:pt>
                <c:pt idx="9">
                  <c:v>0.0143770955024571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0.4694532498537673</c:v>
                </c:pt>
                <c:pt idx="6">
                  <c:v>0.017951669769388317</c:v>
                </c:pt>
                <c:pt idx="8">
                  <c:v>0.019052357072915773</c:v>
                </c:pt>
                <c:pt idx="9">
                  <c:v>0.03406943844743591</c:v>
                </c:pt>
                <c:pt idx="10">
                  <c:v>0.4520035222614576</c:v>
                </c:pt>
                <c:pt idx="11">
                  <c:v>0.007452714721268428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0.4694532498537673</c:v>
                </c:pt>
                <c:pt idx="6">
                  <c:v>0.017951669769388317</c:v>
                </c:pt>
                <c:pt idx="8">
                  <c:v>0.019052357072915773</c:v>
                </c:pt>
                <c:pt idx="9">
                  <c:v>0.03406943844743591</c:v>
                </c:pt>
                <c:pt idx="10">
                  <c:v>0.4520035222614576</c:v>
                </c:pt>
                <c:pt idx="11">
                  <c:v>0.007452714721268428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0.004373416783754474</c:v>
                </c:pt>
                <c:pt idx="1">
                  <c:v>0.03204776445831363</c:v>
                </c:pt>
                <c:pt idx="2">
                  <c:v>0.008405359593863451</c:v>
                </c:pt>
                <c:pt idx="3">
                  <c:v>0.0954400099261946</c:v>
                </c:pt>
                <c:pt idx="4">
                  <c:v>0.029240642403088886</c:v>
                </c:pt>
                <c:pt idx="5">
                  <c:v>0.19941916020036943</c:v>
                </c:pt>
                <c:pt idx="6">
                  <c:v>0.04125013737428249</c:v>
                </c:pt>
                <c:pt idx="7">
                  <c:v>0.09823377550427922</c:v>
                </c:pt>
                <c:pt idx="8">
                  <c:v>0.325267885482307</c:v>
                </c:pt>
                <c:pt idx="9">
                  <c:v>0.11967348660579877</c:v>
                </c:pt>
                <c:pt idx="10">
                  <c:v>0.04641859315961274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0.01857112540059825</c:v>
                </c:pt>
                <c:pt idx="2">
                  <c:v>0.0029665530756587985</c:v>
                </c:pt>
                <c:pt idx="3">
                  <c:v>0.004164634375316107</c:v>
                </c:pt>
                <c:pt idx="4">
                  <c:v>0.02327368924263766</c:v>
                </c:pt>
                <c:pt idx="5">
                  <c:v>0.0007047277503417893</c:v>
                </c:pt>
                <c:pt idx="6">
                  <c:v>0.015428665665937917</c:v>
                </c:pt>
                <c:pt idx="7">
                  <c:v>0.0032936277599112814</c:v>
                </c:pt>
                <c:pt idx="8">
                  <c:v>0.030370593743905612</c:v>
                </c:pt>
                <c:pt idx="9">
                  <c:v>0.025860799113257123</c:v>
                </c:pt>
                <c:pt idx="10">
                  <c:v>0.0016430003937245652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0.006060293469893772</c:v>
                </c:pt>
                <c:pt idx="4">
                  <c:v>0.006767117445120051</c:v>
                </c:pt>
                <c:pt idx="5">
                  <c:v>0.0329103040212457</c:v>
                </c:pt>
                <c:pt idx="6">
                  <c:v>0.005739190773981614</c:v>
                </c:pt>
                <c:pt idx="7">
                  <c:v>0.08068075949911196</c:v>
                </c:pt>
                <c:pt idx="8">
                  <c:v>0.007387633137112374</c:v>
                </c:pt>
                <c:pt idx="9">
                  <c:v>0.008705466914747328</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0.003027397924249747</c:v>
                </c:pt>
                <c:pt idx="8">
                  <c:v>0.010885058477386517</c:v>
                </c:pt>
                <c:pt idx="9">
                  <c:v>0.002264611899863205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0.0011061428902955416</c:v>
                </c:pt>
                <c:pt idx="3">
                  <c:v>0.009976741179113511</c:v>
                </c:pt>
                <c:pt idx="4">
                  <c:v>0.013412423288703354</c:v>
                </c:pt>
                <c:pt idx="5">
                  <c:v>0.0057758071320460815</c:v>
                </c:pt>
                <c:pt idx="6">
                  <c:v>0.023300029858616653</c:v>
                </c:pt>
                <c:pt idx="7">
                  <c:v>0.06307865711540746</c:v>
                </c:pt>
                <c:pt idx="8">
                  <c:v>0.049129873216025834</c:v>
                </c:pt>
                <c:pt idx="9">
                  <c:v>0.032986249109270054</c:v>
                </c:pt>
                <c:pt idx="10">
                  <c:v>0.05432099791116888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9">
                  <c:v>0.004076498851806732</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0.003218282918329833</c:v>
                </c:pt>
                <c:pt idx="1">
                  <c:v>0.005250572943842559</c:v>
                </c:pt>
                <c:pt idx="2">
                  <c:v>0.00673595365684046</c:v>
                </c:pt>
                <c:pt idx="3">
                  <c:v>0.040906064982812414</c:v>
                </c:pt>
                <c:pt idx="4">
                  <c:v>0.010250143496001179</c:v>
                </c:pt>
                <c:pt idx="5">
                  <c:v>0.022986128794972006</c:v>
                </c:pt>
                <c:pt idx="6">
                  <c:v>0.10689430476369623</c:v>
                </c:pt>
                <c:pt idx="7">
                  <c:v>0.04885479868940098</c:v>
                </c:pt>
                <c:pt idx="8">
                  <c:v>0.011554750651134886</c:v>
                </c:pt>
                <c:pt idx="10">
                  <c:v>0.0036134385346714933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0.004373416783754474</c:v>
                </c:pt>
                <c:pt idx="1">
                  <c:v>0.03204776445831363</c:v>
                </c:pt>
                <c:pt idx="2">
                  <c:v>0.008405359593863451</c:v>
                </c:pt>
                <c:pt idx="3">
                  <c:v>0.0954400099261946</c:v>
                </c:pt>
                <c:pt idx="4">
                  <c:v>0.029240642403088886</c:v>
                </c:pt>
                <c:pt idx="5">
                  <c:v>0.19941916020036943</c:v>
                </c:pt>
                <c:pt idx="6">
                  <c:v>0.04125013737428249</c:v>
                </c:pt>
                <c:pt idx="7">
                  <c:v>0.09823377550427922</c:v>
                </c:pt>
                <c:pt idx="8">
                  <c:v>0.325267885482307</c:v>
                </c:pt>
                <c:pt idx="9">
                  <c:v>0.11967348660579877</c:v>
                </c:pt>
                <c:pt idx="10">
                  <c:v>0.04641859315961274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6">
                  <c:v>0.0010400150779786381</c:v>
                </c:pt>
                <c:pt idx="7">
                  <c:v>0.0046197788596700935</c:v>
                </c:pt>
                <c:pt idx="8">
                  <c:v>0.024178972182512762</c:v>
                </c:pt>
                <c:pt idx="10">
                  <c:v>0.003938320265584007</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0.004849123352658089</c:v>
                </c:pt>
                <c:pt idx="4">
                  <c:v>0.010927593821897896</c:v>
                </c:pt>
                <c:pt idx="5">
                  <c:v>0.01984584081289428</c:v>
                </c:pt>
                <c:pt idx="6">
                  <c:v>0.006044282922940998</c:v>
                </c:pt>
                <c:pt idx="7">
                  <c:v>0.022248111880424762</c:v>
                </c:pt>
                <c:pt idx="8">
                  <c:v>0.07810410425196825</c:v>
                </c:pt>
                <c:pt idx="9">
                  <c:v>0.02323446386636993</c:v>
                </c:pt>
                <c:pt idx="10">
                  <c:v>0.011400406487421154</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0.0007133835699403206</c:v>
                </c:pt>
                <c:pt idx="1">
                  <c:v>0.019618191826917</c:v>
                </c:pt>
                <c:pt idx="4">
                  <c:v>0.0007402755160323117</c:v>
                </c:pt>
                <c:pt idx="6">
                  <c:v>0.32972950609608237</c:v>
                </c:pt>
                <c:pt idx="7">
                  <c:v>0.6455594961322716</c:v>
                </c:pt>
                <c:pt idx="10">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0.0007133835699403206</c:v>
                </c:pt>
                <c:pt idx="1">
                  <c:v>0.019618191826917</c:v>
                </c:pt>
                <c:pt idx="4">
                  <c:v>0.0007402755160323117</c:v>
                </c:pt>
                <c:pt idx="6">
                  <c:v>0.32972950609608237</c:v>
                </c:pt>
                <c:pt idx="7">
                  <c:v>0.6455594961322716</c:v>
                </c:pt>
                <c:pt idx="10">
                  <c:v>0.003639146858756374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0.016155373871998238</c:v>
                </c:pt>
                <c:pt idx="6">
                  <c:v>0.49944007839767784</c:v>
                </c:pt>
                <c:pt idx="8">
                  <c:v>0.031881979303787146</c:v>
                </c:pt>
                <c:pt idx="9">
                  <c:v>0.45125440925969906</c:v>
                </c:pt>
                <c:pt idx="10">
                  <c:v>0.0012662711277150168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0.016155373871998238</c:v>
                </c:pt>
                <c:pt idx="6">
                  <c:v>0.49944007839767784</c:v>
                </c:pt>
                <c:pt idx="8">
                  <c:v>0.031881979303787146</c:v>
                </c:pt>
                <c:pt idx="9">
                  <c:v>0.45125440925969906</c:v>
                </c:pt>
                <c:pt idx="10">
                  <c:v>0.0012662711277150168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0.0072960365324271645</c:v>
                </c:pt>
                <c:pt idx="1">
                  <c:v>0.036114911038373616</c:v>
                </c:pt>
                <c:pt idx="4">
                  <c:v>0.13704769360926553</c:v>
                </c:pt>
                <c:pt idx="5">
                  <c:v>0.0011162341815090673</c:v>
                </c:pt>
                <c:pt idx="6">
                  <c:v>0.26434531785433935</c:v>
                </c:pt>
                <c:pt idx="7">
                  <c:v>0.0033359109177129496</c:v>
                </c:pt>
                <c:pt idx="8">
                  <c:v>0.4005920055997594</c:v>
                </c:pt>
                <c:pt idx="9">
                  <c:v>0.1439714637218623</c:v>
                </c:pt>
                <c:pt idx="10">
                  <c:v>0.00086189692849985</c:v>
                </c:pt>
                <c:pt idx="11">
                  <c:v>0.0052192045553033015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0.013117158676907078</c:v>
                </c:pt>
                <c:pt idx="3">
                  <c:v>0.02583176970894678</c:v>
                </c:pt>
                <c:pt idx="5">
                  <c:v>0.025461508011926873</c:v>
                </c:pt>
                <c:pt idx="7">
                  <c:v>0.0005901691832524719</c:v>
                </c:pt>
                <c:pt idx="8">
                  <c:v>0.04321027012297594</c:v>
                </c:pt>
                <c:pt idx="9">
                  <c:v>0.02405978774033134</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0.002433457038408526</c:v>
                </c:pt>
                <c:pt idx="4">
                  <c:v>0.011262131109334302</c:v>
                </c:pt>
                <c:pt idx="6">
                  <c:v>0.05107049616108883</c:v>
                </c:pt>
                <c:pt idx="8">
                  <c:v>0.09062959575206156</c:v>
                </c:pt>
                <c:pt idx="10">
                  <c:v>0.009700391185404543</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0.0060152603360252395</c:v>
                </c:pt>
                <c:pt idx="8">
                  <c:v>0.014249279373871063</c:v>
                </c:pt>
                <c:pt idx="9">
                  <c:v>0.004090363049337235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3">
                  <c:v>0.019000943622853032</c:v>
                </c:pt>
                <c:pt idx="5">
                  <c:v>0.024738282958946596</c:v>
                </c:pt>
                <c:pt idx="7">
                  <c:v>0.0017443731277586357</c:v>
                </c:pt>
                <c:pt idx="8">
                  <c:v>0.08257725884833314</c:v>
                </c:pt>
                <c:pt idx="9">
                  <c:v>0.0006769234324741557</c:v>
                </c:pt>
                <c:pt idx="10">
                  <c:v>0.08419272290940216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9">
                  <c:v>0.0030397891906517945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0.007052300142362965</c:v>
                </c:pt>
                <c:pt idx="1">
                  <c:v>0.019824604767028808</c:v>
                </c:pt>
                <c:pt idx="4">
                  <c:v>0.06420020130790098</c:v>
                </c:pt>
                <c:pt idx="5">
                  <c:v>0.12858780681650162</c:v>
                </c:pt>
                <c:pt idx="6">
                  <c:v>0.0010673871020310734</c:v>
                </c:pt>
                <c:pt idx="8">
                  <c:v>0.054955471620282366</c:v>
                </c:pt>
                <c:pt idx="10">
                  <c:v>0.004104660391636215</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0.02712214035597873</c:v>
                </c:pt>
                <c:pt idx="1">
                  <c:v>0.06814721198565897</c:v>
                </c:pt>
                <c:pt idx="2">
                  <c:v>0.005575455790256509</c:v>
                </c:pt>
                <c:pt idx="3">
                  <c:v>0.11028045551334938</c:v>
                </c:pt>
                <c:pt idx="4">
                  <c:v>0.017387101469783735</c:v>
                </c:pt>
                <c:pt idx="5">
                  <c:v>0.20733639545642585</c:v>
                </c:pt>
                <c:pt idx="6">
                  <c:v>0.026923792213839906</c:v>
                </c:pt>
                <c:pt idx="7">
                  <c:v>0.051957357396912054</c:v>
                </c:pt>
                <c:pt idx="8">
                  <c:v>0.3308461997880531</c:v>
                </c:pt>
                <c:pt idx="9">
                  <c:v>0.12682383401021838</c:v>
                </c:pt>
                <c:pt idx="10">
                  <c:v>0.026739845540273522</c:v>
                </c:pt>
                <c:pt idx="11">
                  <c:v>0.0008054054550708687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0.0072960365324271645</c:v>
                </c:pt>
                <c:pt idx="1">
                  <c:v>0.036114911038373616</c:v>
                </c:pt>
                <c:pt idx="4">
                  <c:v>0.13704769360926553</c:v>
                </c:pt>
                <c:pt idx="5">
                  <c:v>0.0011162341815090673</c:v>
                </c:pt>
                <c:pt idx="6">
                  <c:v>0.26434531785433935</c:v>
                </c:pt>
                <c:pt idx="7">
                  <c:v>0.0033359109177129496</c:v>
                </c:pt>
                <c:pt idx="8">
                  <c:v>0.4005920055997594</c:v>
                </c:pt>
                <c:pt idx="9">
                  <c:v>0.1439714637218623</c:v>
                </c:pt>
                <c:pt idx="10">
                  <c:v>0.00086189692849985</c:v>
                </c:pt>
                <c:pt idx="11">
                  <c:v>0.0052192045553033015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0.0015805335482651196</c:v>
                </c:pt>
                <c:pt idx="8">
                  <c:v>0.03152850167189275</c:v>
                </c:pt>
                <c:pt idx="9">
                  <c:v>0.003411720041095879</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0.0013150243301704233</c:v>
                </c:pt>
                <c:pt idx="1">
                  <c:v>0.03196125829072428</c:v>
                </c:pt>
                <c:pt idx="3">
                  <c:v>0.002073048452954874</c:v>
                </c:pt>
                <c:pt idx="4">
                  <c:v>0.0023475277936841057</c:v>
                </c:pt>
                <c:pt idx="5">
                  <c:v>0.3816274858616097</c:v>
                </c:pt>
                <c:pt idx="7">
                  <c:v>0.5662985597683995</c:v>
                </c:pt>
                <c:pt idx="9">
                  <c:v>0.0143770955024571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2">
                  <c:v>0.0005655369993354527</c:v>
                </c:pt>
                <c:pt idx="3">
                  <c:v>0.016739178139837593</c:v>
                </c:pt>
                <c:pt idx="5">
                  <c:v>0.03290669035761033</c:v>
                </c:pt>
                <c:pt idx="7">
                  <c:v>0.09769090758421362</c:v>
                </c:pt>
                <c:pt idx="8">
                  <c:v>0.000592499043240388</c:v>
                </c:pt>
                <c:pt idx="9">
                  <c:v>0.018502181453992142</c:v>
                </c:pt>
                <c:pt idx="12">
                  <c:v>0.005169272526099592</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0.0018809060429939978</c:v>
                </c:pt>
                <c:pt idx="1">
                  <c:v>0.04854904242544989</c:v>
                </c:pt>
                <c:pt idx="3">
                  <c:v>0.00824377547534882</c:v>
                </c:pt>
                <c:pt idx="4">
                  <c:v>0.0022353924353407596</c:v>
                </c:pt>
                <c:pt idx="5">
                  <c:v>0.47110126521021417</c:v>
                </c:pt>
                <c:pt idx="7">
                  <c:v>0.45221803035632874</c:v>
                </c:pt>
                <c:pt idx="9">
                  <c:v>0.01577158805432364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0.029228917147230058</c:v>
                </c:pt>
                <c:pt idx="1">
                  <c:v>0.08802611116681852</c:v>
                </c:pt>
                <c:pt idx="3">
                  <c:v>0.14262715024337333</c:v>
                </c:pt>
                <c:pt idx="5">
                  <c:v>0.22104468597369087</c:v>
                </c:pt>
                <c:pt idx="6">
                  <c:v>0.0009693855530901747</c:v>
                </c:pt>
                <c:pt idx="7">
                  <c:v>0.0018661928617754457</c:v>
                </c:pt>
                <c:pt idx="8">
                  <c:v>0.36373832536069917</c:v>
                </c:pt>
                <c:pt idx="9">
                  <c:v>0.1479064666886797</c:v>
                </c:pt>
                <c:pt idx="11">
                  <c:v>0.00387651623085407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0.0018809060429939978</c:v>
                </c:pt>
                <c:pt idx="1">
                  <c:v>0.04854904242544989</c:v>
                </c:pt>
                <c:pt idx="3">
                  <c:v>0.00824377547534882</c:v>
                </c:pt>
                <c:pt idx="4">
                  <c:v>0.0022353924353407596</c:v>
                </c:pt>
                <c:pt idx="5">
                  <c:v>0.47110126521021417</c:v>
                </c:pt>
                <c:pt idx="7">
                  <c:v>0.45221803035632874</c:v>
                </c:pt>
                <c:pt idx="9">
                  <c:v>0.01577158805432364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0.4694532498537673</c:v>
                </c:pt>
                <c:pt idx="6">
                  <c:v>0.017951669769388317</c:v>
                </c:pt>
                <c:pt idx="8">
                  <c:v>0.019052357072915773</c:v>
                </c:pt>
                <c:pt idx="9">
                  <c:v>0.03406943844743591</c:v>
                </c:pt>
                <c:pt idx="10">
                  <c:v>0.4520035222614576</c:v>
                </c:pt>
                <c:pt idx="11">
                  <c:v>0.007452714721268428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5">
                  <c:v>0.4694532498537673</c:v>
                </c:pt>
                <c:pt idx="6">
                  <c:v>0.017951669769388317</c:v>
                </c:pt>
                <c:pt idx="8">
                  <c:v>0.019052357072915773</c:v>
                </c:pt>
                <c:pt idx="9">
                  <c:v>0.03406943844743591</c:v>
                </c:pt>
                <c:pt idx="10">
                  <c:v>0.4520035222614576</c:v>
                </c:pt>
                <c:pt idx="11">
                  <c:v>0.007452714721268428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0.028899443980434345</c:v>
                </c:pt>
                <c:pt idx="1">
                  <c:v>0.06475586677898293</c:v>
                </c:pt>
                <c:pt idx="2">
                  <c:v>0.005180354293565684</c:v>
                </c:pt>
                <c:pt idx="3">
                  <c:v>0.10461701106794237</c:v>
                </c:pt>
                <c:pt idx="4">
                  <c:v>0.018021381861367713</c:v>
                </c:pt>
                <c:pt idx="5">
                  <c:v>0.1998874942752772</c:v>
                </c:pt>
                <c:pt idx="6">
                  <c:v>0.025989686419916082</c:v>
                </c:pt>
                <c:pt idx="7">
                  <c:v>0.06060776553521469</c:v>
                </c:pt>
                <c:pt idx="8">
                  <c:v>0.3320802949648151</c:v>
                </c:pt>
                <c:pt idx="9">
                  <c:v>0.12980514707688276</c:v>
                </c:pt>
                <c:pt idx="10">
                  <c:v>0.029774651562565285</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0">
                  <c:v>0.004373416783754474</c:v>
                </c:pt>
                <c:pt idx="1">
                  <c:v>0.03204776445831363</c:v>
                </c:pt>
                <c:pt idx="2">
                  <c:v>0.008405359593863451</c:v>
                </c:pt>
                <c:pt idx="3">
                  <c:v>0.0954400099261946</c:v>
                </c:pt>
                <c:pt idx="4">
                  <c:v>0.029240642403088886</c:v>
                </c:pt>
                <c:pt idx="5">
                  <c:v>0.19941916020036943</c:v>
                </c:pt>
                <c:pt idx="6">
                  <c:v>0.04125013737428249</c:v>
                </c:pt>
                <c:pt idx="7">
                  <c:v>0.09823377550427922</c:v>
                </c:pt>
                <c:pt idx="8">
                  <c:v>0.325267885482307</c:v>
                </c:pt>
                <c:pt idx="9">
                  <c:v>0.11967348660579877</c:v>
                </c:pt>
                <c:pt idx="10">
                  <c:v>0.04641859315961274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Sheet1!$B$2:$B$14</c:f>
              <c:numCache>
                <c:formatCode>General</c:formatCode>
                <c:ptCount val="13"/>
                <c:pt idx="1">
                  <c:v>0.01857112540059825</c:v>
                </c:pt>
                <c:pt idx="2">
                  <c:v>0.0029665530756587985</c:v>
                </c:pt>
                <c:pt idx="3">
                  <c:v>0.004164634375316107</c:v>
                </c:pt>
                <c:pt idx="4">
                  <c:v>0.02327368924263766</c:v>
                </c:pt>
                <c:pt idx="5">
                  <c:v>0.0007047277503417893</c:v>
                </c:pt>
                <c:pt idx="6">
                  <c:v>0.015428665665937917</c:v>
                </c:pt>
                <c:pt idx="7">
                  <c:v>0.0032936277599112814</c:v>
                </c:pt>
                <c:pt idx="8">
                  <c:v>0.030370593743905612</c:v>
                </c:pt>
                <c:pt idx="9">
                  <c:v>0.025860799113257123</c:v>
                </c:pt>
                <c:pt idx="10">
                  <c:v>0.0016430003937245652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0.9"/>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10/09/2025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9/10/2025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9/10/2025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9/10/2025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9/10/2025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9/10/2025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9/10/2025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9/10/2025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9/10/2025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7.xml"/><Relationship Id="rId7" Type="http://schemas.openxmlformats.org/officeDocument/2006/relationships/chart" Target="../charts/chart578.xml"/><Relationship Id="rId8" Type="http://schemas.openxmlformats.org/officeDocument/2006/relationships/chart" Target="../charts/chart579.xml"/><Relationship Id="rId9" Type="http://schemas.openxmlformats.org/officeDocument/2006/relationships/chart" Target="../charts/chart580.xml"/><Relationship Id="rId10" Type="http://schemas.openxmlformats.org/officeDocument/2006/relationships/chart" Target="../charts/chart581.xml"/><Relationship Id="rId11" Type="http://schemas.openxmlformats.org/officeDocument/2006/relationships/chart" Target="../charts/chart582.xml"/><Relationship Id="rId12" Type="http://schemas.openxmlformats.org/officeDocument/2006/relationships/chart" Target="../charts/chart583.xml"/><Relationship Id="rId13" Type="http://schemas.openxmlformats.org/officeDocument/2006/relationships/chart" Target="../charts/chart584.xml"/><Relationship Id="rId14" Type="http://schemas.openxmlformats.org/officeDocument/2006/relationships/chart" Target="../charts/chart585.xml"/><Relationship Id="rId15" Type="http://schemas.openxmlformats.org/officeDocument/2006/relationships/chart" Target="../charts/chart586.xml"/><Relationship Id="rId16" Type="http://schemas.openxmlformats.org/officeDocument/2006/relationships/chart" Target="../charts/chart587.xml"/><Relationship Id="rId17" Type="http://schemas.openxmlformats.org/officeDocument/2006/relationships/chart" Target="../charts/chart588.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9.xml"/><Relationship Id="rId7" Type="http://schemas.openxmlformats.org/officeDocument/2006/relationships/chart" Target="../charts/chart590.xml"/><Relationship Id="rId8" Type="http://schemas.openxmlformats.org/officeDocument/2006/relationships/chart" Target="../charts/chart591.xml"/><Relationship Id="rId9" Type="http://schemas.openxmlformats.org/officeDocument/2006/relationships/chart" Target="../charts/chart592.xml"/><Relationship Id="rId10" Type="http://schemas.openxmlformats.org/officeDocument/2006/relationships/chart" Target="../charts/chart593.xml"/><Relationship Id="rId11" Type="http://schemas.openxmlformats.org/officeDocument/2006/relationships/chart" Target="../charts/chart594.xml"/><Relationship Id="rId12" Type="http://schemas.openxmlformats.org/officeDocument/2006/relationships/chart" Target="../charts/chart595.xml"/><Relationship Id="rId13" Type="http://schemas.openxmlformats.org/officeDocument/2006/relationships/chart" Target="../charts/chart596.xml"/><Relationship Id="rId14" Type="http://schemas.openxmlformats.org/officeDocument/2006/relationships/chart" Target="../charts/chart597.xml"/><Relationship Id="rId15" Type="http://schemas.openxmlformats.org/officeDocument/2006/relationships/chart" Target="../charts/chart598.xml"/><Relationship Id="rId16" Type="http://schemas.openxmlformats.org/officeDocument/2006/relationships/chart" Target="../charts/chart599.xml"/><Relationship Id="rId17" Type="http://schemas.openxmlformats.org/officeDocument/2006/relationships/chart" Target="../charts/chart60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1.xml"/><Relationship Id="rId7" Type="http://schemas.openxmlformats.org/officeDocument/2006/relationships/chart" Target="../charts/chart602.xml"/><Relationship Id="rId8" Type="http://schemas.openxmlformats.org/officeDocument/2006/relationships/chart" Target="../charts/chart603.xml"/><Relationship Id="rId9" Type="http://schemas.openxmlformats.org/officeDocument/2006/relationships/chart" Target="../charts/chart604.xml"/><Relationship Id="rId10" Type="http://schemas.openxmlformats.org/officeDocument/2006/relationships/chart" Target="../charts/chart605.xml"/><Relationship Id="rId11" Type="http://schemas.openxmlformats.org/officeDocument/2006/relationships/chart" Target="../charts/chart606.xml"/><Relationship Id="rId12" Type="http://schemas.openxmlformats.org/officeDocument/2006/relationships/chart" Target="../charts/chart607.xml"/><Relationship Id="rId13" Type="http://schemas.openxmlformats.org/officeDocument/2006/relationships/chart" Target="../charts/chart608.xml"/><Relationship Id="rId14" Type="http://schemas.openxmlformats.org/officeDocument/2006/relationships/chart" Target="../charts/chart609.xml"/><Relationship Id="rId15" Type="http://schemas.openxmlformats.org/officeDocument/2006/relationships/chart" Target="../charts/chart610.xml"/><Relationship Id="rId16" Type="http://schemas.openxmlformats.org/officeDocument/2006/relationships/chart" Target="../charts/chart611.xml"/><Relationship Id="rId17" Type="http://schemas.openxmlformats.org/officeDocument/2006/relationships/chart" Target="../charts/chart612.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3.xml"/><Relationship Id="rId7" Type="http://schemas.openxmlformats.org/officeDocument/2006/relationships/chart" Target="../charts/chart614.xml"/><Relationship Id="rId8" Type="http://schemas.openxmlformats.org/officeDocument/2006/relationships/chart" Target="../charts/chart615.xml"/><Relationship Id="rId9" Type="http://schemas.openxmlformats.org/officeDocument/2006/relationships/chart" Target="../charts/chart616.xml"/><Relationship Id="rId10" Type="http://schemas.openxmlformats.org/officeDocument/2006/relationships/chart" Target="../charts/chart617.xml"/><Relationship Id="rId11" Type="http://schemas.openxmlformats.org/officeDocument/2006/relationships/chart" Target="../charts/chart618.xml"/><Relationship Id="rId12" Type="http://schemas.openxmlformats.org/officeDocument/2006/relationships/chart" Target="../charts/chart619.xml"/><Relationship Id="rId13" Type="http://schemas.openxmlformats.org/officeDocument/2006/relationships/chart" Target="../charts/chart620.xml"/><Relationship Id="rId14" Type="http://schemas.openxmlformats.org/officeDocument/2006/relationships/chart" Target="../charts/chart621.xml"/><Relationship Id="rId15" Type="http://schemas.openxmlformats.org/officeDocument/2006/relationships/chart" Target="../charts/chart622.xml"/><Relationship Id="rId16" Type="http://schemas.openxmlformats.org/officeDocument/2006/relationships/chart" Target="../charts/chart623.xml"/><Relationship Id="rId17" Type="http://schemas.openxmlformats.org/officeDocument/2006/relationships/chart" Target="../charts/chart624.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5.xml"/><Relationship Id="rId7" Type="http://schemas.openxmlformats.org/officeDocument/2006/relationships/chart" Target="../charts/chart626.xml"/><Relationship Id="rId8" Type="http://schemas.openxmlformats.org/officeDocument/2006/relationships/chart" Target="../charts/chart627.xml"/><Relationship Id="rId9" Type="http://schemas.openxmlformats.org/officeDocument/2006/relationships/chart" Target="../charts/chart628.xml"/><Relationship Id="rId10" Type="http://schemas.openxmlformats.org/officeDocument/2006/relationships/chart" Target="../charts/chart629.xml"/><Relationship Id="rId11" Type="http://schemas.openxmlformats.org/officeDocument/2006/relationships/chart" Target="../charts/chart630.xml"/><Relationship Id="rId12" Type="http://schemas.openxmlformats.org/officeDocument/2006/relationships/chart" Target="../charts/chart631.xml"/><Relationship Id="rId13" Type="http://schemas.openxmlformats.org/officeDocument/2006/relationships/chart" Target="../charts/chart632.xml"/><Relationship Id="rId14" Type="http://schemas.openxmlformats.org/officeDocument/2006/relationships/chart" Target="../charts/chart633.xml"/><Relationship Id="rId15" Type="http://schemas.openxmlformats.org/officeDocument/2006/relationships/chart" Target="../charts/chart634.xml"/><Relationship Id="rId16" Type="http://schemas.openxmlformats.org/officeDocument/2006/relationships/chart" Target="../charts/chart635.xml"/><Relationship Id="rId17" Type="http://schemas.openxmlformats.org/officeDocument/2006/relationships/chart" Target="../charts/chart636.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7.xml"/><Relationship Id="rId7" Type="http://schemas.openxmlformats.org/officeDocument/2006/relationships/chart" Target="../charts/chart638.xml"/><Relationship Id="rId8" Type="http://schemas.openxmlformats.org/officeDocument/2006/relationships/chart" Target="../charts/chart639.xml"/><Relationship Id="rId9" Type="http://schemas.openxmlformats.org/officeDocument/2006/relationships/chart" Target="../charts/chart640.xml"/><Relationship Id="rId10" Type="http://schemas.openxmlformats.org/officeDocument/2006/relationships/chart" Target="../charts/chart641.xml"/><Relationship Id="rId11" Type="http://schemas.openxmlformats.org/officeDocument/2006/relationships/chart" Target="../charts/chart642.xml"/><Relationship Id="rId12" Type="http://schemas.openxmlformats.org/officeDocument/2006/relationships/chart" Target="../charts/chart643.xml"/><Relationship Id="rId13" Type="http://schemas.openxmlformats.org/officeDocument/2006/relationships/chart" Target="../charts/chart644.xml"/><Relationship Id="rId14" Type="http://schemas.openxmlformats.org/officeDocument/2006/relationships/chart" Target="../charts/chart645.xml"/><Relationship Id="rId15" Type="http://schemas.openxmlformats.org/officeDocument/2006/relationships/chart" Target="../charts/chart646.xml"/><Relationship Id="rId16" Type="http://schemas.openxmlformats.org/officeDocument/2006/relationships/chart" Target="../charts/chart647.xml"/><Relationship Id="rId17" Type="http://schemas.openxmlformats.org/officeDocument/2006/relationships/chart" Target="../charts/chart648.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417627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995743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051417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006165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761741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822954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459163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4525619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31638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5992201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31137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286508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9037710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0999434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353053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9439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2212697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8333542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8256230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21%</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741788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1243887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52482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7503195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957800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0983724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5765238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33%</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681156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0590352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798664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La Vache Qui Rit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271355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0781384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6826349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47212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641386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5093659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0652509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828133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548806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0627847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67%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96%</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5671919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243602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698677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649336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5763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134751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0337962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97%</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0122817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200623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6404888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Intermarche | Boursin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937027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NATIONAL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494810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525482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79365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Size Bracket By Segment | Carrefour | Kiri | P12M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0"/>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30561">
                <a:tc>
                  <a:txBody>
                    <a:bodyPr/>
                    <a:lstStyle/>
                    <a:p>
                      <a:pPr algn="ctr">
                        <a:defRPr sz="600">
                          <a:latin typeface="Nexa Bold"/>
                        </a:defRPr>
                      </a:pPr>
                      <a:r>
                        <a:t>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946000343"/>
                  </a:ext>
                </a:extLst>
              </a:tr>
              <a:tr h="230561">
                <a:tc>
                  <a:txBody>
                    <a:bodyPr/>
                    <a:lstStyle/>
                    <a:p>
                      <a:pPr algn="ctr">
                        <a:defRPr sz="600">
                          <a:latin typeface="Nexa Bold"/>
                        </a:defRPr>
                      </a:pPr>
                      <a:r>
                        <a:t>450-550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20106337"/>
                  </a:ext>
                </a:extLst>
              </a:tr>
              <a:tr h="230561">
                <a:tc>
                  <a:txBody>
                    <a:bodyPr/>
                    <a:lstStyle/>
                    <a:p>
                      <a:pPr algn="ctr">
                        <a:defRPr sz="600">
                          <a:latin typeface="Nexa Bold"/>
                        </a:defRPr>
                      </a:pPr>
                      <a:r>
                        <a:t>450-549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6737277"/>
                  </a:ext>
                </a:extLst>
              </a:tr>
              <a:tr h="230561">
                <a:tc>
                  <a:txBody>
                    <a:bodyPr/>
                    <a:lstStyle/>
                    <a:p>
                      <a:pPr algn="ctr">
                        <a:defRPr sz="600">
                          <a:latin typeface="Nexa Bold"/>
                        </a:defRPr>
                      </a:pPr>
                      <a:r>
                        <a:t>350-450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55726783"/>
                  </a:ext>
                </a:extLst>
              </a:tr>
              <a:tr h="230561">
                <a:tc>
                  <a:txBody>
                    <a:bodyPr/>
                    <a:lstStyle/>
                    <a:p>
                      <a:pPr algn="ctr">
                        <a:defRPr sz="600">
                          <a:latin typeface="Nexa Bold"/>
                        </a:defRPr>
                      </a:pPr>
                      <a:r>
                        <a:t>350-449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53800120"/>
                  </a:ext>
                </a:extLst>
              </a:tr>
              <a:tr h="230561">
                <a:tc>
                  <a:txBody>
                    <a:bodyPr/>
                    <a:lstStyle/>
                    <a:p>
                      <a:pPr algn="ctr">
                        <a:defRPr sz="600">
                          <a:latin typeface="Nexa Bold"/>
                        </a:defRPr>
                      </a:pPr>
                      <a:r>
                        <a:t>250-350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50071424"/>
                  </a:ext>
                </a:extLst>
              </a:tr>
              <a:tr h="230561">
                <a:tc>
                  <a:txBody>
                    <a:bodyPr/>
                    <a:lstStyle/>
                    <a:p>
                      <a:pPr algn="ctr">
                        <a:defRPr sz="600">
                          <a:latin typeface="Nexa Bold"/>
                        </a:defRPr>
                      </a:pPr>
                      <a:r>
                        <a:t>250-349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0444659"/>
                  </a:ext>
                </a:extLst>
              </a:tr>
              <a:tr h="230561">
                <a:tc>
                  <a:txBody>
                    <a:bodyPr/>
                    <a:lstStyle/>
                    <a:p>
                      <a:pPr algn="ctr">
                        <a:defRPr sz="600">
                          <a:latin typeface="Nexa Bold"/>
                        </a:defRPr>
                      </a:pPr>
                      <a:r>
                        <a:t>150-249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55%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230561">
                <a:tc>
                  <a:txBody>
                    <a:bodyPr/>
                    <a:lstStyle/>
                    <a:p>
                      <a:pPr algn="ctr">
                        <a:defRPr sz="600">
                          <a:latin typeface="Nexa Bold"/>
                        </a:defRPr>
                      </a:pPr>
                      <a:r>
                        <a:t>150-250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32%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230561">
                <a:tc>
                  <a:txBody>
                    <a:bodyPr/>
                    <a:lstStyle/>
                    <a:p>
                      <a:pPr algn="ctr">
                        <a:defRPr sz="600">
                          <a:latin typeface="Nexa Bold"/>
                        </a:defRPr>
                      </a:pPr>
                      <a:r>
                        <a:t>50-150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24%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230561">
                <a:tc>
                  <a:txBody>
                    <a:bodyPr/>
                    <a:lstStyle/>
                    <a:p>
                      <a:pPr algn="ctr">
                        <a:defRPr sz="600">
                          <a:latin typeface="Nexa Bold"/>
                        </a:defRPr>
                      </a:pPr>
                      <a:r>
                        <a:t>50-149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45%</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230561">
                <a:tc>
                  <a:txBody>
                    <a:bodyPr/>
                    <a:lstStyle/>
                    <a:p>
                      <a:pPr algn="ctr">
                        <a:defRPr sz="600">
                          <a:latin typeface="Nexa Bold"/>
                        </a:defRPr>
                      </a:pPr>
                      <a:r>
                        <a:t>0-50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230561">
                <a:tc>
                  <a:txBody>
                    <a:bodyPr/>
                    <a:lstStyle/>
                    <a:p>
                      <a:pPr algn="ctr">
                        <a:defRPr sz="600">
                          <a:latin typeface="Nexa Bold"/>
                        </a:defRPr>
                      </a:pPr>
                      <a:r>
                        <a:t>0-49 GR</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64423455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7506</Words>
  <Application>Microsoft Office PowerPoint</Application>
  <PresentationFormat>On-screen Show (16:9)</PresentationFormat>
  <Paragraphs>2268</Paragraphs>
  <Slides>54</Slides>
  <Notes>54</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54</vt:i4>
      </vt:variant>
    </vt:vector>
  </HeadingPairs>
  <TitlesOfParts>
    <vt:vector size="65"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2025-09-10T14:35:29Z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